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4"/>
  </p:notesMasterIdLst>
  <p:sldIdLst>
    <p:sldId id="256" r:id="rId2"/>
    <p:sldId id="268" r:id="rId3"/>
    <p:sldId id="269" r:id="rId4"/>
    <p:sldId id="267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62FE"/>
    <a:srgbClr val="6C6F7F"/>
    <a:srgbClr val="053793"/>
    <a:srgbClr val="021332"/>
    <a:srgbClr val="6B1242"/>
    <a:srgbClr val="3F0C2A"/>
    <a:srgbClr val="353535"/>
    <a:srgbClr val="881752"/>
    <a:srgbClr val="8717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29"/>
  </p:normalViewPr>
  <p:slideViewPr>
    <p:cSldViewPr snapToGrid="0" snapToObjects="1">
      <p:cViewPr>
        <p:scale>
          <a:sx n="95" d="100"/>
          <a:sy n="95" d="100"/>
        </p:scale>
        <p:origin x="208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3.svg>
</file>

<file path=ppt/media/image4.jpeg>
</file>

<file path=ppt/media/image5.png>
</file>

<file path=ppt/media/image6.jpe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4DB2F8-FB58-DC45-813D-4C15310E5C5D}" type="datetimeFigureOut">
              <a:rPr lang="en-US" smtClean="0"/>
              <a:t>4/11/21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C2BFB5-EF0B-0344-96A4-0204DACB1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045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C2BFB5-EF0B-0344-96A4-0204DACB10C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502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C2BFB5-EF0B-0344-96A4-0204DACB10C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0090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C2BFB5-EF0B-0344-96A4-0204DACB10C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3282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C2BFB5-EF0B-0344-96A4-0204DACB10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1644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C2BFB5-EF0B-0344-96A4-0204DACB10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2354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C2BFB5-EF0B-0344-96A4-0204DACB10C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662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C2BFB5-EF0B-0344-96A4-0204DACB10C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421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C2BFB5-EF0B-0344-96A4-0204DACB10C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8147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C2BFB5-EF0B-0344-96A4-0204DACB10C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9145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C2BFB5-EF0B-0344-96A4-0204DACB10C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7957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C2BFB5-EF0B-0344-96A4-0204DACB10C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835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395C5C9-164C-46B3-A87E-7660D39D3106}" type="datetime2">
              <a:rPr lang="en-US" smtClean="0"/>
              <a:t>Monday, April 12,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C4AF8F-15A0-7B4D-A973-26321A0CF656}"/>
              </a:ext>
            </a:extLst>
          </p:cNvPr>
          <p:cNvSpPr/>
          <p:nvPr userDrawn="1"/>
        </p:nvSpPr>
        <p:spPr>
          <a:xfrm>
            <a:off x="440286" y="434632"/>
            <a:ext cx="3701408" cy="106432"/>
          </a:xfrm>
          <a:prstGeom prst="rect">
            <a:avLst/>
          </a:prstGeom>
          <a:solidFill>
            <a:srgbClr val="021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421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5179A-1E2B-41AB-B400-4F1B4022FAEE}" type="datetime2">
              <a:rPr lang="en-US" smtClean="0"/>
              <a:t>Sunday, April 11,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92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5681D0F-6595-4F14-8EF3-954CD87C797B}" type="datetime2">
              <a:rPr lang="en-US" smtClean="0"/>
              <a:t>Sunday, April 11,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162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rgbClr val="0F62F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  <a:ln>
            <a:noFill/>
          </a:ln>
        </p:spPr>
        <p:txBody>
          <a:bodyPr/>
          <a:lstStyle>
            <a:lvl1pPr>
              <a:buClr>
                <a:srgbClr val="0F62FE"/>
              </a:buClr>
              <a:defRPr/>
            </a:lvl1pPr>
            <a:lvl2pPr>
              <a:buClr>
                <a:srgbClr val="0F62FE"/>
              </a:buClr>
              <a:defRPr/>
            </a:lvl2pPr>
            <a:lvl3pPr>
              <a:buClr>
                <a:srgbClr val="0F62FE"/>
              </a:buClr>
              <a:defRPr/>
            </a:lvl3pPr>
            <a:lvl4pPr>
              <a:buClr>
                <a:srgbClr val="0F62FE"/>
              </a:buClr>
              <a:defRPr/>
            </a:lvl4pPr>
            <a:lvl5pPr>
              <a:buClr>
                <a:srgbClr val="0F62FE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CFF8A-AAF8-4A12-8A91-9CA0EAF6CBB9}" type="datetime2">
              <a:rPr lang="en-US" smtClean="0"/>
              <a:t>Monday, April 12,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245C461-8E58-4746-AE2D-4B4E0BDCC9D6}"/>
              </a:ext>
            </a:extLst>
          </p:cNvPr>
          <p:cNvSpPr/>
          <p:nvPr userDrawn="1"/>
        </p:nvSpPr>
        <p:spPr>
          <a:xfrm>
            <a:off x="440286" y="434632"/>
            <a:ext cx="3701408" cy="106432"/>
          </a:xfrm>
          <a:prstGeom prst="rect">
            <a:avLst/>
          </a:prstGeom>
          <a:solidFill>
            <a:srgbClr val="021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9C6CEC-6D18-F745-9A81-549D5CD8F4AA}"/>
              </a:ext>
            </a:extLst>
          </p:cNvPr>
          <p:cNvSpPr/>
          <p:nvPr userDrawn="1"/>
        </p:nvSpPr>
        <p:spPr>
          <a:xfrm>
            <a:off x="4244251" y="430306"/>
            <a:ext cx="3701408" cy="106432"/>
          </a:xfrm>
          <a:prstGeom prst="rect">
            <a:avLst/>
          </a:prstGeom>
          <a:solidFill>
            <a:srgbClr val="053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DEDC18F-7538-3F4E-8DAF-9F1B093AE580}"/>
              </a:ext>
            </a:extLst>
          </p:cNvPr>
          <p:cNvSpPr/>
          <p:nvPr userDrawn="1"/>
        </p:nvSpPr>
        <p:spPr>
          <a:xfrm>
            <a:off x="8048216" y="436228"/>
            <a:ext cx="3701408" cy="106432"/>
          </a:xfrm>
          <a:prstGeom prst="rect">
            <a:avLst/>
          </a:prstGeom>
          <a:solidFill>
            <a:srgbClr val="6C6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06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BCC25C3-021A-4B0B-8F70-0C181FE1CF45}" type="datetime2">
              <a:rPr lang="en-US" smtClean="0"/>
              <a:t>Monday, April 12,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FF8A17-EB51-9746-BCDB-F4DB82339A66}"/>
              </a:ext>
            </a:extLst>
          </p:cNvPr>
          <p:cNvSpPr/>
          <p:nvPr userDrawn="1"/>
        </p:nvSpPr>
        <p:spPr>
          <a:xfrm>
            <a:off x="2067380" y="1981044"/>
            <a:ext cx="3701408" cy="106432"/>
          </a:xfrm>
          <a:prstGeom prst="rect">
            <a:avLst/>
          </a:prstGeom>
          <a:solidFill>
            <a:srgbClr val="021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972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3D88D-8CEC-4ED9-A53B-5596187D9A16}" type="datetime2">
              <a:rPr lang="en-US" smtClean="0"/>
              <a:t>Sunday, April 11,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680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CD382-DFDA-4722-A27A-59C21AD112F2}" type="datetime2">
              <a:rPr lang="en-US" smtClean="0"/>
              <a:t>Sunday, April 11, 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01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2A30D-1C09-413F-AAB1-38F366000715}" type="datetime2">
              <a:rPr lang="en-US" smtClean="0"/>
              <a:t>Sunday, April 11, 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583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82B9C-D65E-4F64-95C3-B10F3B00F0D9}" type="datetime2">
              <a:rPr lang="en-US" smtClean="0"/>
              <a:t>Sunday, April 11, 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44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7F5FDCC-6AAC-4A08-B9E0-3793AB5E64C3}" type="datetime2">
              <a:rPr lang="en-US" smtClean="0"/>
              <a:t>Sunday, April 11,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589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FE94D-439C-40F1-900E-BC07940E3988}" type="datetime2">
              <a:rPr lang="en-US" smtClean="0"/>
              <a:t>Sunday, April 11,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089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8DEA2CF1-0EB2-4673-802D-3371233E4A77}" type="datetime2">
              <a:rPr lang="en-US" smtClean="0"/>
              <a:t>Sunday, April 11,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55641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CB9EEFA7-F581-44C1-8A06-FACF216F17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B2DFE-22A9-1E42-9205-23BEB86F97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0" y="728663"/>
            <a:ext cx="5015638" cy="2795737"/>
          </a:xfrm>
        </p:spPr>
        <p:txBody>
          <a:bodyPr>
            <a:normAutofit/>
          </a:bodyPr>
          <a:lstStyle/>
          <a:p>
            <a:r>
              <a:rPr lang="en-US" dirty="0"/>
              <a:t>Patterns Show Me Tell 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49DFA-C861-8147-B928-B2084AA002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0000" y="3830399"/>
            <a:ext cx="5015638" cy="1938576"/>
          </a:xfrm>
        </p:spPr>
        <p:txBody>
          <a:bodyPr>
            <a:norm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2733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941E27F7-3A11-7E4E-AADA-9C66DFB221BC}"/>
              </a:ext>
            </a:extLst>
          </p:cNvPr>
          <p:cNvSpPr/>
          <p:nvPr/>
        </p:nvSpPr>
        <p:spPr>
          <a:xfrm rot="5400000">
            <a:off x="-135732" y="135732"/>
            <a:ext cx="2228850" cy="1957388"/>
          </a:xfrm>
          <a:prstGeom prst="rtTriangl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9B50B5-7B93-F149-8006-C1BD9561D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493" y="437177"/>
            <a:ext cx="11029616" cy="1013800"/>
          </a:xfrm>
        </p:spPr>
        <p:txBody>
          <a:bodyPr/>
          <a:lstStyle/>
          <a:p>
            <a:r>
              <a:rPr lang="en-US" dirty="0">
                <a:latin typeface="IBM Plex Sans" panose="020B0503050203000203" pitchFamily="34" charset="0"/>
              </a:rPr>
              <a:t>		GUEST SPEAKER: SAM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A28875-258D-004C-8E6C-0035161F1FB4}"/>
              </a:ext>
            </a:extLst>
          </p:cNvPr>
          <p:cNvSpPr txBox="1"/>
          <p:nvPr/>
        </p:nvSpPr>
        <p:spPr>
          <a:xfrm>
            <a:off x="5686425" y="6629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Content Placeholder 6" descr="Coffee with solid fill">
            <a:extLst>
              <a:ext uri="{FF2B5EF4-FFF2-40B4-BE49-F238E27FC236}">
                <a16:creationId xmlns:a16="http://schemas.microsoft.com/office/drawing/2014/main" id="{0888769D-E86D-5A4F-AFC3-FA39938063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293" y="200025"/>
            <a:ext cx="914400" cy="914400"/>
          </a:xfrm>
        </p:spPr>
      </p:pic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5CAD11D9-6D32-734A-9C24-345DA98F8F7E}"/>
              </a:ext>
            </a:extLst>
          </p:cNvPr>
          <p:cNvSpPr txBox="1">
            <a:spLocks/>
          </p:cNvSpPr>
          <p:nvPr/>
        </p:nvSpPr>
        <p:spPr>
          <a:xfrm>
            <a:off x="581192" y="2180496"/>
            <a:ext cx="11029615" cy="367830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IBM Plex Sans" panose="020B0503050203000203" pitchFamily="34" charset="0"/>
              </a:rPr>
              <a:t>Lorem</a:t>
            </a:r>
          </a:p>
        </p:txBody>
      </p:sp>
    </p:spTree>
    <p:extLst>
      <p:ext uri="{BB962C8B-B14F-4D97-AF65-F5344CB8AC3E}">
        <p14:creationId xmlns:p14="http://schemas.microsoft.com/office/powerpoint/2010/main" val="564214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941E27F7-3A11-7E4E-AADA-9C66DFB221BC}"/>
              </a:ext>
            </a:extLst>
          </p:cNvPr>
          <p:cNvSpPr/>
          <p:nvPr/>
        </p:nvSpPr>
        <p:spPr>
          <a:xfrm rot="5400000">
            <a:off x="-135732" y="135732"/>
            <a:ext cx="2228850" cy="1957388"/>
          </a:xfrm>
          <a:prstGeom prst="rtTriangl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9B50B5-7B93-F149-8006-C1BD9561D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493" y="437177"/>
            <a:ext cx="11029616" cy="1013800"/>
          </a:xfrm>
        </p:spPr>
        <p:txBody>
          <a:bodyPr/>
          <a:lstStyle/>
          <a:p>
            <a:r>
              <a:rPr lang="en-US" dirty="0">
                <a:latin typeface="IBM Plex Sans" panose="020B0503050203000203" pitchFamily="34" charset="0"/>
              </a:rPr>
              <a:t>		GUEST SPEAKER: CHLOE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A28875-258D-004C-8E6C-0035161F1FB4}"/>
              </a:ext>
            </a:extLst>
          </p:cNvPr>
          <p:cNvSpPr txBox="1"/>
          <p:nvPr/>
        </p:nvSpPr>
        <p:spPr>
          <a:xfrm>
            <a:off x="5686425" y="6629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Content Placeholder 6" descr="Coffee with solid fill">
            <a:extLst>
              <a:ext uri="{FF2B5EF4-FFF2-40B4-BE49-F238E27FC236}">
                <a16:creationId xmlns:a16="http://schemas.microsoft.com/office/drawing/2014/main" id="{0888769D-E86D-5A4F-AFC3-FA39938063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293" y="200025"/>
            <a:ext cx="914400" cy="914400"/>
          </a:xfrm>
        </p:spPr>
      </p:pic>
      <p:sp>
        <p:nvSpPr>
          <p:cNvPr id="6" name="Content Placeholder 13">
            <a:extLst>
              <a:ext uri="{FF2B5EF4-FFF2-40B4-BE49-F238E27FC236}">
                <a16:creationId xmlns:a16="http://schemas.microsoft.com/office/drawing/2014/main" id="{39896FAD-1A28-B740-88BA-1D0D6522E917}"/>
              </a:ext>
            </a:extLst>
          </p:cNvPr>
          <p:cNvSpPr txBox="1">
            <a:spLocks/>
          </p:cNvSpPr>
          <p:nvPr/>
        </p:nvSpPr>
        <p:spPr>
          <a:xfrm>
            <a:off x="581192" y="2180496"/>
            <a:ext cx="11029615" cy="367830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IBM Plex Sans" panose="020B0503050203000203" pitchFamily="34" charset="0"/>
              </a:rPr>
              <a:t>Lorem</a:t>
            </a:r>
          </a:p>
        </p:txBody>
      </p:sp>
    </p:spTree>
    <p:extLst>
      <p:ext uri="{BB962C8B-B14F-4D97-AF65-F5344CB8AC3E}">
        <p14:creationId xmlns:p14="http://schemas.microsoft.com/office/powerpoint/2010/main" val="11234358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941E27F7-3A11-7E4E-AADA-9C66DFB221BC}"/>
              </a:ext>
            </a:extLst>
          </p:cNvPr>
          <p:cNvSpPr/>
          <p:nvPr/>
        </p:nvSpPr>
        <p:spPr>
          <a:xfrm rot="5400000">
            <a:off x="-135732" y="135732"/>
            <a:ext cx="2228850" cy="1957388"/>
          </a:xfrm>
          <a:prstGeom prst="rtTriangl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9B50B5-7B93-F149-8006-C1BD9561D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493" y="437177"/>
            <a:ext cx="11029616" cy="1013800"/>
          </a:xfrm>
        </p:spPr>
        <p:txBody>
          <a:bodyPr/>
          <a:lstStyle/>
          <a:p>
            <a:pPr algn="ctr"/>
            <a:r>
              <a:rPr lang="en-US" dirty="0">
                <a:latin typeface="IBM Plex Sans" panose="020B0503050203000203" pitchFamily="34" charset="0"/>
              </a:rPr>
              <a:t>Q &amp; 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A28875-258D-004C-8E6C-0035161F1FB4}"/>
              </a:ext>
            </a:extLst>
          </p:cNvPr>
          <p:cNvSpPr txBox="1"/>
          <p:nvPr/>
        </p:nvSpPr>
        <p:spPr>
          <a:xfrm>
            <a:off x="5686425" y="6629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8" name="Graphic 47" descr="Stars with solid fill">
            <a:extLst>
              <a:ext uri="{FF2B5EF4-FFF2-40B4-BE49-F238E27FC236}">
                <a16:creationId xmlns:a16="http://schemas.microsoft.com/office/drawing/2014/main" id="{00BE5F80-0350-5D4D-9FAD-235FEBE3E1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50085" y="657225"/>
            <a:ext cx="914400" cy="914400"/>
          </a:xfrm>
          <a:prstGeom prst="rect">
            <a:avLst/>
          </a:prstGeom>
        </p:spPr>
      </p:pic>
      <p:pic>
        <p:nvPicPr>
          <p:cNvPr id="49" name="Graphic 48" descr="Stars with solid fill">
            <a:extLst>
              <a:ext uri="{FF2B5EF4-FFF2-40B4-BE49-F238E27FC236}">
                <a16:creationId xmlns:a16="http://schemas.microsoft.com/office/drawing/2014/main" id="{A9824867-13E7-B945-862B-34179A787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88993" y="596901"/>
            <a:ext cx="914400" cy="914400"/>
          </a:xfrm>
          <a:prstGeom prst="rect">
            <a:avLst/>
          </a:prstGeom>
        </p:spPr>
      </p:pic>
      <p:pic>
        <p:nvPicPr>
          <p:cNvPr id="7" name="Content Placeholder 6" descr="Customer review with solid fill">
            <a:extLst>
              <a:ext uri="{FF2B5EF4-FFF2-40B4-BE49-F238E27FC236}">
                <a16:creationId xmlns:a16="http://schemas.microsoft.com/office/drawing/2014/main" id="{5AFEA1CA-2BE4-9248-B893-F96609D7CD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293" y="200025"/>
            <a:ext cx="914400" cy="914400"/>
          </a:xfrm>
        </p:spPr>
      </p:pic>
      <p:sp>
        <p:nvSpPr>
          <p:cNvPr id="12" name="Content Placeholder 13">
            <a:extLst>
              <a:ext uri="{FF2B5EF4-FFF2-40B4-BE49-F238E27FC236}">
                <a16:creationId xmlns:a16="http://schemas.microsoft.com/office/drawing/2014/main" id="{8D624E5F-FB29-F243-86BE-32E81EADF96B}"/>
              </a:ext>
            </a:extLst>
          </p:cNvPr>
          <p:cNvSpPr txBox="1">
            <a:spLocks/>
          </p:cNvSpPr>
          <p:nvPr/>
        </p:nvSpPr>
        <p:spPr>
          <a:xfrm>
            <a:off x="581192" y="2180496"/>
            <a:ext cx="11029615" cy="367830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IBM Plex Sans" panose="020B0503050203000203" pitchFamily="34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08637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1BB1D3B0-1E2E-48E2-ACCC-EE147A9A0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D7D02D9-C912-6841-861D-39E637408DAD}"/>
              </a:ext>
            </a:extLst>
          </p:cNvPr>
          <p:cNvSpPr/>
          <p:nvPr/>
        </p:nvSpPr>
        <p:spPr>
          <a:xfrm>
            <a:off x="440286" y="434632"/>
            <a:ext cx="3701408" cy="106432"/>
          </a:xfrm>
          <a:prstGeom prst="rect">
            <a:avLst/>
          </a:prstGeom>
          <a:solidFill>
            <a:srgbClr val="021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BB8B191-5BC6-486A-8E6E-13B1C9EEE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6E3DE27-4115-4B5D-A9DB-3C7CDC82B1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AA5196B7-638B-4DC2-897C-9F49E9D46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47C3EFE0-CDA8-4DF4-AADF-BCEF027324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23900"/>
            <a:ext cx="12192000" cy="61341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9B50B5-7B93-F149-8006-C1BD9561D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23901"/>
            <a:ext cx="10993549" cy="14287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  <a:latin typeface="IBM Plex Sans" panose="020B0503050203000203" pitchFamily="34" charset="0"/>
              </a:rPr>
              <a:t>Speakers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8AC4D50-5813-4CDD-9A2E-5EBCF4F34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157" y="2798063"/>
            <a:ext cx="3703065" cy="3602736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386C30D-B21D-4960-9854-7784728BAF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198" y="2790605"/>
            <a:ext cx="3703065" cy="3602736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33C8564-6D4F-4A0D-BAB7-F6D58F4A3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36239" y="2790605"/>
            <a:ext cx="3702878" cy="3602736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941E27F7-3A11-7E4E-AADA-9C66DFB221BC}"/>
              </a:ext>
            </a:extLst>
          </p:cNvPr>
          <p:cNvSpPr/>
          <p:nvPr/>
        </p:nvSpPr>
        <p:spPr>
          <a:xfrm rot="5400000">
            <a:off x="-135732" y="135732"/>
            <a:ext cx="2228850" cy="1957388"/>
          </a:xfrm>
          <a:prstGeom prst="rtTriangl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Content Placeholder 22" descr="Call center with solid fill">
            <a:extLst>
              <a:ext uri="{FF2B5EF4-FFF2-40B4-BE49-F238E27FC236}">
                <a16:creationId xmlns:a16="http://schemas.microsoft.com/office/drawing/2014/main" id="{C4A63ED3-D090-F047-9129-D6B1436071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293" y="145352"/>
            <a:ext cx="914400" cy="914400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AA28875-258D-004C-8E6C-0035161F1FB4}"/>
              </a:ext>
            </a:extLst>
          </p:cNvPr>
          <p:cNvSpPr txBox="1"/>
          <p:nvPr/>
        </p:nvSpPr>
        <p:spPr>
          <a:xfrm>
            <a:off x="5686425" y="6629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D33D384-8959-B344-A277-36FF0B6C25F6}"/>
              </a:ext>
            </a:extLst>
          </p:cNvPr>
          <p:cNvSpPr/>
          <p:nvPr/>
        </p:nvSpPr>
        <p:spPr>
          <a:xfrm>
            <a:off x="4244251" y="430306"/>
            <a:ext cx="3701408" cy="106432"/>
          </a:xfrm>
          <a:prstGeom prst="rect">
            <a:avLst/>
          </a:prstGeom>
          <a:solidFill>
            <a:srgbClr val="053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B424118-462C-0C4D-8CA5-604C85A66F25}"/>
              </a:ext>
            </a:extLst>
          </p:cNvPr>
          <p:cNvSpPr/>
          <p:nvPr/>
        </p:nvSpPr>
        <p:spPr>
          <a:xfrm>
            <a:off x="8048216" y="436228"/>
            <a:ext cx="3701408" cy="106432"/>
          </a:xfrm>
          <a:prstGeom prst="rect">
            <a:avLst/>
          </a:prstGeom>
          <a:solidFill>
            <a:srgbClr val="6C6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8522F3-1DE3-CE4B-A9B4-B42D7084A22C}"/>
              </a:ext>
            </a:extLst>
          </p:cNvPr>
          <p:cNvSpPr/>
          <p:nvPr/>
        </p:nvSpPr>
        <p:spPr>
          <a:xfrm>
            <a:off x="453733" y="2811510"/>
            <a:ext cx="3701408" cy="3592502"/>
          </a:xfrm>
          <a:prstGeom prst="rect">
            <a:avLst/>
          </a:prstGeom>
          <a:noFill/>
          <a:ln>
            <a:solidFill>
              <a:srgbClr val="0F62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059C1C5-27A2-6C48-9B4F-BAFE448E7D0C}"/>
              </a:ext>
            </a:extLst>
          </p:cNvPr>
          <p:cNvSpPr/>
          <p:nvPr/>
        </p:nvSpPr>
        <p:spPr>
          <a:xfrm>
            <a:off x="4248726" y="2790604"/>
            <a:ext cx="3701408" cy="3592502"/>
          </a:xfrm>
          <a:prstGeom prst="rect">
            <a:avLst/>
          </a:prstGeom>
          <a:noFill/>
          <a:ln>
            <a:solidFill>
              <a:srgbClr val="0F62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B34DAD-0CF8-8C42-884E-C2FA6B06AD5D}"/>
              </a:ext>
            </a:extLst>
          </p:cNvPr>
          <p:cNvSpPr/>
          <p:nvPr/>
        </p:nvSpPr>
        <p:spPr>
          <a:xfrm>
            <a:off x="8030320" y="2794850"/>
            <a:ext cx="3701408" cy="3592502"/>
          </a:xfrm>
          <a:prstGeom prst="rect">
            <a:avLst/>
          </a:prstGeom>
          <a:noFill/>
          <a:ln>
            <a:solidFill>
              <a:srgbClr val="0F62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Picture 2" descr="Profile photo for Noam Karakowsky">
            <a:extLst>
              <a:ext uri="{FF2B5EF4-FFF2-40B4-BE49-F238E27FC236}">
                <a16:creationId xmlns:a16="http://schemas.microsoft.com/office/drawing/2014/main" id="{042B07CB-301B-374A-B7EA-1E02A0622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624" y="3122613"/>
            <a:ext cx="2841625" cy="284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Profile photo for Sara Elsharawy">
            <a:extLst>
              <a:ext uri="{FF2B5EF4-FFF2-40B4-BE49-F238E27FC236}">
                <a16:creationId xmlns:a16="http://schemas.microsoft.com/office/drawing/2014/main" id="{F2EB3EB3-010A-0C49-B867-34F5E2414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9113" y="3122613"/>
            <a:ext cx="2841626" cy="2841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rofile photo for Ashley Zhao">
            <a:extLst>
              <a:ext uri="{FF2B5EF4-FFF2-40B4-BE49-F238E27FC236}">
                <a16:creationId xmlns:a16="http://schemas.microsoft.com/office/drawing/2014/main" id="{74B6775E-B680-EA44-8B0A-8056439B9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3567" y="3122613"/>
            <a:ext cx="2874809" cy="2874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B1A0E6A-04F9-7C4F-8A4E-A1144A0644D5}"/>
              </a:ext>
            </a:extLst>
          </p:cNvPr>
          <p:cNvSpPr txBox="1"/>
          <p:nvPr/>
        </p:nvSpPr>
        <p:spPr>
          <a:xfrm>
            <a:off x="1309535" y="2287976"/>
            <a:ext cx="2114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BM Plex Sans" panose="020B0503050203000203" pitchFamily="34" charset="0"/>
              </a:rPr>
              <a:t>Noam </a:t>
            </a:r>
            <a:r>
              <a:rPr lang="en-US" dirty="0" err="1">
                <a:latin typeface="IBM Plex Sans" panose="020B0503050203000203" pitchFamily="34" charset="0"/>
              </a:rPr>
              <a:t>Karakowsky</a:t>
            </a:r>
            <a:endParaRPr lang="en-US" dirty="0">
              <a:latin typeface="IBM Plex Sans" panose="020B0503050203000203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591A961-252A-AA4A-8BAF-E3572F0655F5}"/>
              </a:ext>
            </a:extLst>
          </p:cNvPr>
          <p:cNvSpPr txBox="1"/>
          <p:nvPr/>
        </p:nvSpPr>
        <p:spPr>
          <a:xfrm>
            <a:off x="5220770" y="2369879"/>
            <a:ext cx="1771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BM Plex Sans" panose="020B0503050203000203" pitchFamily="34" charset="0"/>
              </a:rPr>
              <a:t>Sara </a:t>
            </a:r>
            <a:r>
              <a:rPr lang="en-US" dirty="0" err="1">
                <a:latin typeface="IBM Plex Sans" panose="020B0503050203000203" pitchFamily="34" charset="0"/>
              </a:rPr>
              <a:t>Elsharawy</a:t>
            </a:r>
            <a:endParaRPr lang="en-US" dirty="0">
              <a:latin typeface="IBM Plex Sans" panose="020B0503050203000203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C707FE4-9FFC-E243-9B02-7939C301C1CC}"/>
              </a:ext>
            </a:extLst>
          </p:cNvPr>
          <p:cNvSpPr txBox="1"/>
          <p:nvPr/>
        </p:nvSpPr>
        <p:spPr>
          <a:xfrm>
            <a:off x="9091815" y="2369879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BM Plex Sans" panose="020B0503050203000203" pitchFamily="34" charset="0"/>
              </a:rPr>
              <a:t>Ashley Zhao</a:t>
            </a:r>
          </a:p>
        </p:txBody>
      </p:sp>
    </p:spTree>
    <p:extLst>
      <p:ext uri="{BB962C8B-B14F-4D97-AF65-F5344CB8AC3E}">
        <p14:creationId xmlns:p14="http://schemas.microsoft.com/office/powerpoint/2010/main" val="1120470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1BB1D3B0-1E2E-48E2-ACCC-EE147A9A0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D7D02D9-C912-6841-861D-39E637408DAD}"/>
              </a:ext>
            </a:extLst>
          </p:cNvPr>
          <p:cNvSpPr/>
          <p:nvPr/>
        </p:nvSpPr>
        <p:spPr>
          <a:xfrm>
            <a:off x="440286" y="434632"/>
            <a:ext cx="3701408" cy="106432"/>
          </a:xfrm>
          <a:prstGeom prst="rect">
            <a:avLst/>
          </a:prstGeom>
          <a:solidFill>
            <a:srgbClr val="021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BB8B191-5BC6-486A-8E6E-13B1C9EEE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6E3DE27-4115-4B5D-A9DB-3C7CDC82B1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AA5196B7-638B-4DC2-897C-9F49E9D46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47C3EFE0-CDA8-4DF4-AADF-BCEF027324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23900"/>
            <a:ext cx="12192000" cy="61341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9B50B5-7B93-F149-8006-C1BD9561D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23901"/>
            <a:ext cx="10993549" cy="14287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  <a:latin typeface="IBM Plex Sans" panose="020B0503050203000203" pitchFamily="34" charset="0"/>
              </a:rPr>
              <a:t>GUEST Speakers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8AC4D50-5813-4CDD-9A2E-5EBCF4F34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157" y="2798063"/>
            <a:ext cx="3703065" cy="3602736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386C30D-B21D-4960-9854-7784728BAF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198" y="2790605"/>
            <a:ext cx="3703065" cy="3602736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33C8564-6D4F-4A0D-BAB7-F6D58F4A3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36239" y="2790605"/>
            <a:ext cx="3702878" cy="3602736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941E27F7-3A11-7E4E-AADA-9C66DFB221BC}"/>
              </a:ext>
            </a:extLst>
          </p:cNvPr>
          <p:cNvSpPr/>
          <p:nvPr/>
        </p:nvSpPr>
        <p:spPr>
          <a:xfrm rot="5400000">
            <a:off x="-135732" y="135732"/>
            <a:ext cx="2228850" cy="1957388"/>
          </a:xfrm>
          <a:prstGeom prst="rtTriangl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Content Placeholder 22" descr="Call center with solid fill">
            <a:extLst>
              <a:ext uri="{FF2B5EF4-FFF2-40B4-BE49-F238E27FC236}">
                <a16:creationId xmlns:a16="http://schemas.microsoft.com/office/drawing/2014/main" id="{C4A63ED3-D090-F047-9129-D6B1436071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293" y="145352"/>
            <a:ext cx="914400" cy="914400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AA28875-258D-004C-8E6C-0035161F1FB4}"/>
              </a:ext>
            </a:extLst>
          </p:cNvPr>
          <p:cNvSpPr txBox="1"/>
          <p:nvPr/>
        </p:nvSpPr>
        <p:spPr>
          <a:xfrm>
            <a:off x="5686425" y="6629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D33D384-8959-B344-A277-36FF0B6C25F6}"/>
              </a:ext>
            </a:extLst>
          </p:cNvPr>
          <p:cNvSpPr/>
          <p:nvPr/>
        </p:nvSpPr>
        <p:spPr>
          <a:xfrm>
            <a:off x="4244251" y="430306"/>
            <a:ext cx="3701408" cy="106432"/>
          </a:xfrm>
          <a:prstGeom prst="rect">
            <a:avLst/>
          </a:prstGeom>
          <a:solidFill>
            <a:srgbClr val="053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B424118-462C-0C4D-8CA5-604C85A66F25}"/>
              </a:ext>
            </a:extLst>
          </p:cNvPr>
          <p:cNvSpPr/>
          <p:nvPr/>
        </p:nvSpPr>
        <p:spPr>
          <a:xfrm>
            <a:off x="8048216" y="436228"/>
            <a:ext cx="3701408" cy="106432"/>
          </a:xfrm>
          <a:prstGeom prst="rect">
            <a:avLst/>
          </a:prstGeom>
          <a:solidFill>
            <a:srgbClr val="6C6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8522F3-1DE3-CE4B-A9B4-B42D7084A22C}"/>
              </a:ext>
            </a:extLst>
          </p:cNvPr>
          <p:cNvSpPr/>
          <p:nvPr/>
        </p:nvSpPr>
        <p:spPr>
          <a:xfrm>
            <a:off x="453733" y="2811510"/>
            <a:ext cx="3701408" cy="3592502"/>
          </a:xfrm>
          <a:prstGeom prst="rect">
            <a:avLst/>
          </a:prstGeom>
          <a:noFill/>
          <a:ln>
            <a:solidFill>
              <a:srgbClr val="0F62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059C1C5-27A2-6C48-9B4F-BAFE448E7D0C}"/>
              </a:ext>
            </a:extLst>
          </p:cNvPr>
          <p:cNvSpPr/>
          <p:nvPr/>
        </p:nvSpPr>
        <p:spPr>
          <a:xfrm>
            <a:off x="4248726" y="2790604"/>
            <a:ext cx="3701408" cy="3592502"/>
          </a:xfrm>
          <a:prstGeom prst="rect">
            <a:avLst/>
          </a:prstGeom>
          <a:noFill/>
          <a:ln>
            <a:solidFill>
              <a:srgbClr val="0F62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131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941E27F7-3A11-7E4E-AADA-9C66DFB221BC}"/>
              </a:ext>
            </a:extLst>
          </p:cNvPr>
          <p:cNvSpPr/>
          <p:nvPr/>
        </p:nvSpPr>
        <p:spPr>
          <a:xfrm rot="5400000">
            <a:off x="-135732" y="135732"/>
            <a:ext cx="2228850" cy="1957388"/>
          </a:xfrm>
          <a:prstGeom prst="rtTriangl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9B50B5-7B93-F149-8006-C1BD9561D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493" y="437177"/>
            <a:ext cx="11029616" cy="1013800"/>
          </a:xfrm>
        </p:spPr>
        <p:txBody>
          <a:bodyPr/>
          <a:lstStyle/>
          <a:p>
            <a:pPr algn="ctr"/>
            <a:r>
              <a:rPr lang="en-US" dirty="0">
                <a:latin typeface="IBM Plex Sans" panose="020B0503050203000203" pitchFamily="34" charset="0"/>
              </a:rPr>
              <a:t>OUR TEAMS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A28875-258D-004C-8E6C-0035161F1FB4}"/>
              </a:ext>
            </a:extLst>
          </p:cNvPr>
          <p:cNvSpPr txBox="1"/>
          <p:nvPr/>
        </p:nvSpPr>
        <p:spPr>
          <a:xfrm>
            <a:off x="5686425" y="6629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8" name="Graphic 47" descr="Stars with solid fill">
            <a:extLst>
              <a:ext uri="{FF2B5EF4-FFF2-40B4-BE49-F238E27FC236}">
                <a16:creationId xmlns:a16="http://schemas.microsoft.com/office/drawing/2014/main" id="{00BE5F80-0350-5D4D-9FAD-235FEBE3E1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93129" y="657225"/>
            <a:ext cx="914400" cy="914400"/>
          </a:xfrm>
          <a:prstGeom prst="rect">
            <a:avLst/>
          </a:prstGeom>
        </p:spPr>
      </p:pic>
      <p:pic>
        <p:nvPicPr>
          <p:cNvPr id="49" name="Graphic 48" descr="Stars with solid fill">
            <a:extLst>
              <a:ext uri="{FF2B5EF4-FFF2-40B4-BE49-F238E27FC236}">
                <a16:creationId xmlns:a16="http://schemas.microsoft.com/office/drawing/2014/main" id="{A9824867-13E7-B945-862B-34179A787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00622" y="658327"/>
            <a:ext cx="914400" cy="91440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06397F5-5CAF-3B4B-8D91-DBFFEFBA4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IBM Plex Sans" panose="020B0503050203000203" pitchFamily="34" charset="0"/>
              </a:rPr>
              <a:t>Link to our playbacks: https://</a:t>
            </a:r>
            <a:r>
              <a:rPr lang="en-US" dirty="0" err="1">
                <a:latin typeface="IBM Plex Sans" panose="020B0503050203000203" pitchFamily="34" charset="0"/>
              </a:rPr>
              <a:t>ibm.ent.box.com</a:t>
            </a:r>
            <a:r>
              <a:rPr lang="en-US" dirty="0">
                <a:latin typeface="IBM Plex Sans" panose="020B0503050203000203" pitchFamily="34" charset="0"/>
              </a:rPr>
              <a:t>/folder/134679583026</a:t>
            </a:r>
          </a:p>
        </p:txBody>
      </p:sp>
      <p:pic>
        <p:nvPicPr>
          <p:cNvPr id="12" name="Content Placeholder 6" descr="Meeting with solid fill">
            <a:extLst>
              <a:ext uri="{FF2B5EF4-FFF2-40B4-BE49-F238E27FC236}">
                <a16:creationId xmlns:a16="http://schemas.microsoft.com/office/drawing/2014/main" id="{376CE68F-46A9-DD4A-9ECC-A9C73771A5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0990" y="10359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398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941E27F7-3A11-7E4E-AADA-9C66DFB221BC}"/>
              </a:ext>
            </a:extLst>
          </p:cNvPr>
          <p:cNvSpPr/>
          <p:nvPr/>
        </p:nvSpPr>
        <p:spPr>
          <a:xfrm rot="5400000">
            <a:off x="-135732" y="135732"/>
            <a:ext cx="2228850" cy="1957388"/>
          </a:xfrm>
          <a:prstGeom prst="rtTriangl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9B50B5-7B93-F149-8006-C1BD9561D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493" y="437177"/>
            <a:ext cx="11029616" cy="1013800"/>
          </a:xfrm>
        </p:spPr>
        <p:txBody>
          <a:bodyPr/>
          <a:lstStyle/>
          <a:p>
            <a:pPr algn="ctr"/>
            <a:r>
              <a:rPr lang="en-US" dirty="0">
                <a:latin typeface="IBM Plex Sans" panose="020B0503050203000203" pitchFamily="34" charset="0"/>
              </a:rPr>
              <a:t>Designers in patterns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A28875-258D-004C-8E6C-0035161F1FB4}"/>
              </a:ext>
            </a:extLst>
          </p:cNvPr>
          <p:cNvSpPr txBox="1"/>
          <p:nvPr/>
        </p:nvSpPr>
        <p:spPr>
          <a:xfrm>
            <a:off x="5686425" y="6629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8" name="Graphic 47" descr="Stars with solid fill">
            <a:extLst>
              <a:ext uri="{FF2B5EF4-FFF2-40B4-BE49-F238E27FC236}">
                <a16:creationId xmlns:a16="http://schemas.microsoft.com/office/drawing/2014/main" id="{00BE5F80-0350-5D4D-9FAD-235FEBE3E1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93882" y="657225"/>
            <a:ext cx="914400" cy="914400"/>
          </a:xfrm>
          <a:prstGeom prst="rect">
            <a:avLst/>
          </a:prstGeom>
        </p:spPr>
      </p:pic>
      <p:pic>
        <p:nvPicPr>
          <p:cNvPr id="49" name="Graphic 48" descr="Stars with solid fill">
            <a:extLst>
              <a:ext uri="{FF2B5EF4-FFF2-40B4-BE49-F238E27FC236}">
                <a16:creationId xmlns:a16="http://schemas.microsoft.com/office/drawing/2014/main" id="{A9824867-13E7-B945-862B-34179A787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04033" y="657225"/>
            <a:ext cx="914400" cy="914400"/>
          </a:xfrm>
          <a:prstGeom prst="rect">
            <a:avLst/>
          </a:prstGeom>
        </p:spPr>
      </p:pic>
      <p:pic>
        <p:nvPicPr>
          <p:cNvPr id="9" name="Content Placeholder 11" descr="Blueprint with solid fill">
            <a:extLst>
              <a:ext uri="{FF2B5EF4-FFF2-40B4-BE49-F238E27FC236}">
                <a16:creationId xmlns:a16="http://schemas.microsoft.com/office/drawing/2014/main" id="{46B4A345-3B1B-CD4B-9DC6-64654DC034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8112" y="95839"/>
            <a:ext cx="914400" cy="91440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BB1002-DC8F-4A4B-AD09-6E05FCA7F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8880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941E27F7-3A11-7E4E-AADA-9C66DFB221BC}"/>
              </a:ext>
            </a:extLst>
          </p:cNvPr>
          <p:cNvSpPr/>
          <p:nvPr/>
        </p:nvSpPr>
        <p:spPr>
          <a:xfrm rot="5400000">
            <a:off x="-135732" y="135732"/>
            <a:ext cx="2228850" cy="1957388"/>
          </a:xfrm>
          <a:prstGeom prst="rtTriangl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9B50B5-7B93-F149-8006-C1BD9561D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493" y="437177"/>
            <a:ext cx="11029616" cy="1013800"/>
          </a:xfrm>
        </p:spPr>
        <p:txBody>
          <a:bodyPr/>
          <a:lstStyle/>
          <a:p>
            <a:pPr algn="ctr"/>
            <a:r>
              <a:rPr lang="en-US" dirty="0">
                <a:latin typeface="IBM Plex Sans" panose="020B0503050203000203" pitchFamily="34" charset="0"/>
              </a:rPr>
              <a:t>PATTERNS EXPERIENCE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A28875-258D-004C-8E6C-0035161F1FB4}"/>
              </a:ext>
            </a:extLst>
          </p:cNvPr>
          <p:cNvSpPr txBox="1"/>
          <p:nvPr/>
        </p:nvSpPr>
        <p:spPr>
          <a:xfrm>
            <a:off x="5686425" y="6629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8" name="Graphic 47" descr="Stars with solid fill">
            <a:extLst>
              <a:ext uri="{FF2B5EF4-FFF2-40B4-BE49-F238E27FC236}">
                <a16:creationId xmlns:a16="http://schemas.microsoft.com/office/drawing/2014/main" id="{00BE5F80-0350-5D4D-9FAD-235FEBE3E1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68694" y="608537"/>
            <a:ext cx="914400" cy="914400"/>
          </a:xfrm>
          <a:prstGeom prst="rect">
            <a:avLst/>
          </a:prstGeom>
        </p:spPr>
      </p:pic>
      <p:pic>
        <p:nvPicPr>
          <p:cNvPr id="49" name="Graphic 48" descr="Stars with solid fill">
            <a:extLst>
              <a:ext uri="{FF2B5EF4-FFF2-40B4-BE49-F238E27FC236}">
                <a16:creationId xmlns:a16="http://schemas.microsoft.com/office/drawing/2014/main" id="{A9824867-13E7-B945-862B-34179A787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56116" y="657225"/>
            <a:ext cx="914400" cy="914400"/>
          </a:xfrm>
          <a:prstGeom prst="rect">
            <a:avLst/>
          </a:prstGeom>
        </p:spPr>
      </p:pic>
      <p:pic>
        <p:nvPicPr>
          <p:cNvPr id="4" name="Content Placeholder 3" descr="Cheers with solid fill">
            <a:extLst>
              <a:ext uri="{FF2B5EF4-FFF2-40B4-BE49-F238E27FC236}">
                <a16:creationId xmlns:a16="http://schemas.microsoft.com/office/drawing/2014/main" id="{EB8B5EF3-37CB-CC48-86E4-61B2336643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7783" y="200025"/>
            <a:ext cx="914400" cy="914400"/>
          </a:xfrm>
        </p:spPr>
      </p:pic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A162A3E5-FD40-0141-AFA4-5EC4A562DBFC}"/>
              </a:ext>
            </a:extLst>
          </p:cNvPr>
          <p:cNvSpPr txBox="1">
            <a:spLocks/>
          </p:cNvSpPr>
          <p:nvPr/>
        </p:nvSpPr>
        <p:spPr>
          <a:xfrm>
            <a:off x="581192" y="2180496"/>
            <a:ext cx="11029615" cy="367830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C0AB61D9-72C2-6847-985E-7E83278EFE6A}"/>
              </a:ext>
            </a:extLst>
          </p:cNvPr>
          <p:cNvSpPr txBox="1">
            <a:spLocks/>
          </p:cNvSpPr>
          <p:nvPr/>
        </p:nvSpPr>
        <p:spPr>
          <a:xfrm>
            <a:off x="733592" y="2332896"/>
            <a:ext cx="11029615" cy="367830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IBM Plex Sans" panose="020B0503050203000203" pitchFamily="34" charset="0"/>
              </a:rPr>
              <a:t>Lorem</a:t>
            </a:r>
          </a:p>
        </p:txBody>
      </p:sp>
    </p:spTree>
    <p:extLst>
      <p:ext uri="{BB962C8B-B14F-4D97-AF65-F5344CB8AC3E}">
        <p14:creationId xmlns:p14="http://schemas.microsoft.com/office/powerpoint/2010/main" val="3616583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941E27F7-3A11-7E4E-AADA-9C66DFB221BC}"/>
              </a:ext>
            </a:extLst>
          </p:cNvPr>
          <p:cNvSpPr/>
          <p:nvPr/>
        </p:nvSpPr>
        <p:spPr>
          <a:xfrm rot="5400000">
            <a:off x="-135732" y="135732"/>
            <a:ext cx="2228850" cy="1957388"/>
          </a:xfrm>
          <a:prstGeom prst="rtTriangl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9B50B5-7B93-F149-8006-C1BD9561D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493" y="437177"/>
            <a:ext cx="11029616" cy="1013800"/>
          </a:xfrm>
        </p:spPr>
        <p:txBody>
          <a:bodyPr/>
          <a:lstStyle/>
          <a:p>
            <a:pPr algn="ctr"/>
            <a:r>
              <a:rPr lang="en-US" dirty="0">
                <a:latin typeface="IBM Plex Sans" panose="020B0503050203000203" pitchFamily="34" charset="0"/>
              </a:rPr>
              <a:t>Assumptions vs Reality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A28875-258D-004C-8E6C-0035161F1FB4}"/>
              </a:ext>
            </a:extLst>
          </p:cNvPr>
          <p:cNvSpPr txBox="1"/>
          <p:nvPr/>
        </p:nvSpPr>
        <p:spPr>
          <a:xfrm>
            <a:off x="5686425" y="6629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8" name="Graphic 47" descr="Stars with solid fill">
            <a:extLst>
              <a:ext uri="{FF2B5EF4-FFF2-40B4-BE49-F238E27FC236}">
                <a16:creationId xmlns:a16="http://schemas.microsoft.com/office/drawing/2014/main" id="{00BE5F80-0350-5D4D-9FAD-235FEBE3E1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47670" y="681630"/>
            <a:ext cx="914400" cy="914400"/>
          </a:xfrm>
          <a:prstGeom prst="rect">
            <a:avLst/>
          </a:prstGeom>
        </p:spPr>
      </p:pic>
      <p:pic>
        <p:nvPicPr>
          <p:cNvPr id="49" name="Graphic 48" descr="Stars with solid fill">
            <a:extLst>
              <a:ext uri="{FF2B5EF4-FFF2-40B4-BE49-F238E27FC236}">
                <a16:creationId xmlns:a16="http://schemas.microsoft.com/office/drawing/2014/main" id="{A9824867-13E7-B945-862B-34179A787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77139" y="664936"/>
            <a:ext cx="914400" cy="91440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06397F5-5CAF-3B4B-8D91-DBFFEFBA4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IBM Plex Sans" panose="020B0503050203000203" pitchFamily="34" charset="0"/>
            </a:endParaRPr>
          </a:p>
        </p:txBody>
      </p:sp>
      <p:pic>
        <p:nvPicPr>
          <p:cNvPr id="9" name="Graphic 8" descr="Idea with solid fill">
            <a:extLst>
              <a:ext uri="{FF2B5EF4-FFF2-40B4-BE49-F238E27FC236}">
                <a16:creationId xmlns:a16="http://schemas.microsoft.com/office/drawing/2014/main" id="{111DFBF7-81EB-0A4D-B855-CFD609E4A3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293" y="15116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784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941E27F7-3A11-7E4E-AADA-9C66DFB221BC}"/>
              </a:ext>
            </a:extLst>
          </p:cNvPr>
          <p:cNvSpPr/>
          <p:nvPr/>
        </p:nvSpPr>
        <p:spPr>
          <a:xfrm rot="5400000">
            <a:off x="-135732" y="135732"/>
            <a:ext cx="2228850" cy="1957388"/>
          </a:xfrm>
          <a:prstGeom prst="rtTriangl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9B50B5-7B93-F149-8006-C1BD9561D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493" y="437177"/>
            <a:ext cx="11029616" cy="1013800"/>
          </a:xfrm>
        </p:spPr>
        <p:txBody>
          <a:bodyPr/>
          <a:lstStyle/>
          <a:p>
            <a:pPr algn="ctr"/>
            <a:r>
              <a:rPr lang="en-US" dirty="0">
                <a:latin typeface="IBM Plex Sans" panose="020B0503050203000203" pitchFamily="34" charset="0"/>
              </a:rPr>
              <a:t>learning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A28875-258D-004C-8E6C-0035161F1FB4}"/>
              </a:ext>
            </a:extLst>
          </p:cNvPr>
          <p:cNvSpPr txBox="1"/>
          <p:nvPr/>
        </p:nvSpPr>
        <p:spPr>
          <a:xfrm>
            <a:off x="5686425" y="6629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8" name="Graphic 47" descr="Stars with solid fill">
            <a:extLst>
              <a:ext uri="{FF2B5EF4-FFF2-40B4-BE49-F238E27FC236}">
                <a16:creationId xmlns:a16="http://schemas.microsoft.com/office/drawing/2014/main" id="{00BE5F80-0350-5D4D-9FAD-235FEBE3E1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14862" y="682502"/>
            <a:ext cx="914400" cy="914400"/>
          </a:xfrm>
          <a:prstGeom prst="rect">
            <a:avLst/>
          </a:prstGeom>
        </p:spPr>
      </p:pic>
      <p:pic>
        <p:nvPicPr>
          <p:cNvPr id="49" name="Graphic 48" descr="Stars with solid fill">
            <a:extLst>
              <a:ext uri="{FF2B5EF4-FFF2-40B4-BE49-F238E27FC236}">
                <a16:creationId xmlns:a16="http://schemas.microsoft.com/office/drawing/2014/main" id="{A9824867-13E7-B945-862B-34179A787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86737" y="657225"/>
            <a:ext cx="914400" cy="914400"/>
          </a:xfrm>
          <a:prstGeom prst="rect">
            <a:avLst/>
          </a:prstGeom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A7D1B7A1-4B49-0A48-939D-1390A5752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IBM Plex Sans" panose="020B0503050203000203" pitchFamily="34" charset="0"/>
            </a:endParaRPr>
          </a:p>
        </p:txBody>
      </p:sp>
      <p:pic>
        <p:nvPicPr>
          <p:cNvPr id="17" name="Content Placeholder 7" descr="Classroom with solid fill">
            <a:extLst>
              <a:ext uri="{FF2B5EF4-FFF2-40B4-BE49-F238E27FC236}">
                <a16:creationId xmlns:a16="http://schemas.microsoft.com/office/drawing/2014/main" id="{704D876F-9BF1-5547-97B9-BD215A8D1D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293" y="95839"/>
            <a:ext cx="914400" cy="9144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917995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941E27F7-3A11-7E4E-AADA-9C66DFB221BC}"/>
              </a:ext>
            </a:extLst>
          </p:cNvPr>
          <p:cNvSpPr/>
          <p:nvPr/>
        </p:nvSpPr>
        <p:spPr>
          <a:xfrm rot="5400000">
            <a:off x="-135732" y="135732"/>
            <a:ext cx="2228850" cy="1957388"/>
          </a:xfrm>
          <a:prstGeom prst="rtTriangl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9B50B5-7B93-F149-8006-C1BD9561D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493" y="437177"/>
            <a:ext cx="11029616" cy="1013800"/>
          </a:xfrm>
        </p:spPr>
        <p:txBody>
          <a:bodyPr/>
          <a:lstStyle/>
          <a:p>
            <a:pPr algn="ctr"/>
            <a:r>
              <a:rPr lang="en-US" dirty="0">
                <a:latin typeface="IBM Plex Sans" panose="020B0503050203000203" pitchFamily="34" charset="0"/>
              </a:rPr>
              <a:t>Joining patterns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A28875-258D-004C-8E6C-0035161F1FB4}"/>
              </a:ext>
            </a:extLst>
          </p:cNvPr>
          <p:cNvSpPr txBox="1"/>
          <p:nvPr/>
        </p:nvSpPr>
        <p:spPr>
          <a:xfrm>
            <a:off x="5686425" y="6629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8" name="Graphic 47" descr="Stars with solid fill">
            <a:extLst>
              <a:ext uri="{FF2B5EF4-FFF2-40B4-BE49-F238E27FC236}">
                <a16:creationId xmlns:a16="http://schemas.microsoft.com/office/drawing/2014/main" id="{00BE5F80-0350-5D4D-9FAD-235FEBE3E1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50085" y="657225"/>
            <a:ext cx="914400" cy="914400"/>
          </a:xfrm>
          <a:prstGeom prst="rect">
            <a:avLst/>
          </a:prstGeom>
        </p:spPr>
      </p:pic>
      <p:pic>
        <p:nvPicPr>
          <p:cNvPr id="49" name="Graphic 48" descr="Stars with solid fill">
            <a:extLst>
              <a:ext uri="{FF2B5EF4-FFF2-40B4-BE49-F238E27FC236}">
                <a16:creationId xmlns:a16="http://schemas.microsoft.com/office/drawing/2014/main" id="{A9824867-13E7-B945-862B-34179A787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88993" y="596901"/>
            <a:ext cx="914400" cy="914400"/>
          </a:xfrm>
          <a:prstGeom prst="rect">
            <a:avLst/>
          </a:prstGeom>
        </p:spPr>
      </p:pic>
      <p:pic>
        <p:nvPicPr>
          <p:cNvPr id="4" name="Content Placeholder 3" descr="Basic Shapes with solid fill">
            <a:extLst>
              <a:ext uri="{FF2B5EF4-FFF2-40B4-BE49-F238E27FC236}">
                <a16:creationId xmlns:a16="http://schemas.microsoft.com/office/drawing/2014/main" id="{50B6A860-12E0-8A46-AEED-3F738DBEE8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293" y="225302"/>
            <a:ext cx="914400" cy="914400"/>
          </a:xfrm>
        </p:spPr>
      </p:pic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0E95A315-F241-E14B-9233-752E66AC3DF9}"/>
              </a:ext>
            </a:extLst>
          </p:cNvPr>
          <p:cNvSpPr txBox="1">
            <a:spLocks/>
          </p:cNvSpPr>
          <p:nvPr/>
        </p:nvSpPr>
        <p:spPr>
          <a:xfrm>
            <a:off x="581192" y="2180496"/>
            <a:ext cx="11029615" cy="367830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476B8226-B15E-0243-A7C1-E8C6B71EABB0}"/>
              </a:ext>
            </a:extLst>
          </p:cNvPr>
          <p:cNvSpPr txBox="1">
            <a:spLocks/>
          </p:cNvSpPr>
          <p:nvPr/>
        </p:nvSpPr>
        <p:spPr>
          <a:xfrm>
            <a:off x="733592" y="2332896"/>
            <a:ext cx="11029615" cy="367830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F62FE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IBM Plex Sans" panose="020B0503050203000203" pitchFamily="34" charset="0"/>
              </a:rPr>
              <a:t>Lorem</a:t>
            </a:r>
          </a:p>
        </p:txBody>
      </p:sp>
    </p:spTree>
    <p:extLst>
      <p:ext uri="{BB962C8B-B14F-4D97-AF65-F5344CB8AC3E}">
        <p14:creationId xmlns:p14="http://schemas.microsoft.com/office/powerpoint/2010/main" val="328843618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{5C1D0EB3-30D1-504F-AAD1-1C2FDECB9DBE}tf10001123</Template>
  <TotalTime>796</TotalTime>
  <Words>78</Words>
  <Application>Microsoft Macintosh PowerPoint</Application>
  <PresentationFormat>Widescreen</PresentationFormat>
  <Paragraphs>32</Paragraphs>
  <Slides>12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Gill Sans MT</vt:lpstr>
      <vt:lpstr>IBM Plex Sans</vt:lpstr>
      <vt:lpstr>Wingdings 2</vt:lpstr>
      <vt:lpstr>Dividend</vt:lpstr>
      <vt:lpstr>Patterns Show Me Tell Me</vt:lpstr>
      <vt:lpstr>Speakers</vt:lpstr>
      <vt:lpstr>GUEST Speakers</vt:lpstr>
      <vt:lpstr>OUR TEAMS</vt:lpstr>
      <vt:lpstr>Designers in patterns</vt:lpstr>
      <vt:lpstr>PATTERNS EXPERIENCE</vt:lpstr>
      <vt:lpstr>Assumptions vs Reality</vt:lpstr>
      <vt:lpstr>learning</vt:lpstr>
      <vt:lpstr>Joining patterns</vt:lpstr>
      <vt:lpstr>  GUEST SPEAKER: SAM</vt:lpstr>
      <vt:lpstr>  GUEST SPEAKER: CHLOE 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Patterns Show Me Tell Me</dc:title>
  <dc:creator>Ashley Zhao</dc:creator>
  <cp:lastModifiedBy>Ashley Zhao</cp:lastModifiedBy>
  <cp:revision>89</cp:revision>
  <dcterms:created xsi:type="dcterms:W3CDTF">2021-04-12T04:30:34Z</dcterms:created>
  <dcterms:modified xsi:type="dcterms:W3CDTF">2021-04-12T17:47:26Z</dcterms:modified>
</cp:coreProperties>
</file>

<file path=docProps/thumbnail.jpeg>
</file>